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"/>
  </p:notesMasterIdLst>
  <p:sldIdLst>
    <p:sldId id="27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C58C401-1BC9-4B1D-A679-CAC8AF52828D}">
          <p14:sldIdLst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横山 充" initials="横山" lastIdx="4" clrIdx="0">
    <p:extLst>
      <p:ext uri="{19B8F6BF-5375-455C-9EA6-DF929625EA0E}">
        <p15:presenceInfo xmlns:p15="http://schemas.microsoft.com/office/powerpoint/2012/main" userId="S::takashi_yokoyama@inet-sup.com::bfc0a65f-a36e-478b-9bc0-19de7905c4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6C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34DA0208-4E49-437C-B072-D8DD20D5BF45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B4D36EA9-AE95-4DB3-94EB-9C383C9A24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80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11/11/2020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494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2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3" Type="http://schemas.openxmlformats.org/officeDocument/2006/relationships/image" Target="../media/image2.jpeg"/><Relationship Id="rId21" Type="http://schemas.microsoft.com/office/2007/relationships/hdphoto" Target="../media/hdphoto2.wdp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image" Target="../media/image1.jpeg"/><Relationship Id="rId16" Type="http://schemas.openxmlformats.org/officeDocument/2006/relationships/image" Target="../media/image14.jpe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9.jpeg"/><Relationship Id="rId24" Type="http://schemas.openxmlformats.org/officeDocument/2006/relationships/hyperlink" Target="http://www.pref.osaka.lg.jp/shobobosai/sengensticker/index.html" TargetMode="External"/><Relationship Id="rId5" Type="http://schemas.openxmlformats.org/officeDocument/2006/relationships/image" Target="../media/image4.png"/><Relationship Id="rId15" Type="http://schemas.openxmlformats.org/officeDocument/2006/relationships/image" Target="../media/image13.jpeg"/><Relationship Id="rId23" Type="http://schemas.microsoft.com/office/2007/relationships/hdphoto" Target="../media/hdphoto3.wdp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4" Type="http://schemas.openxmlformats.org/officeDocument/2006/relationships/image" Target="../media/image3.jpg"/><Relationship Id="rId9" Type="http://schemas.openxmlformats.org/officeDocument/2006/relationships/image" Target="../media/image7.png"/><Relationship Id="rId14" Type="http://schemas.openxmlformats.org/officeDocument/2006/relationships/image" Target="../media/image12.jpeg"/><Relationship Id="rId22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177421" y="467007"/>
            <a:ext cx="5697457" cy="357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■施設における感染防止対策の徹底</a:t>
            </a:r>
          </a:p>
        </p:txBody>
      </p:sp>
      <p:pic>
        <p:nvPicPr>
          <p:cNvPr id="65" name="図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13" y="4872142"/>
            <a:ext cx="916403" cy="695339"/>
          </a:xfrm>
          <a:prstGeom prst="rect">
            <a:avLst/>
          </a:prstGeom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309" y="4874556"/>
            <a:ext cx="767359" cy="686573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178" y="4799006"/>
            <a:ext cx="954875" cy="785175"/>
          </a:xfrm>
          <a:prstGeom prst="rect">
            <a:avLst/>
          </a:prstGeom>
        </p:spPr>
      </p:pic>
      <p:sp>
        <p:nvSpPr>
          <p:cNvPr id="15" name="角丸四角形 14"/>
          <p:cNvSpPr/>
          <p:nvPr/>
        </p:nvSpPr>
        <p:spPr>
          <a:xfrm>
            <a:off x="1064922" y="2878212"/>
            <a:ext cx="6664481" cy="2735951"/>
          </a:xfrm>
          <a:prstGeom prst="roundRect">
            <a:avLst>
              <a:gd name="adj" fmla="val 3773"/>
            </a:avLst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1064921" y="815561"/>
            <a:ext cx="6664481" cy="2011413"/>
          </a:xfrm>
          <a:prstGeom prst="roundRect">
            <a:avLst>
              <a:gd name="adj" fmla="val 8172"/>
            </a:avLst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8" name="角丸四角形 47"/>
          <p:cNvSpPr/>
          <p:nvPr/>
        </p:nvSpPr>
        <p:spPr>
          <a:xfrm>
            <a:off x="8171632" y="694064"/>
            <a:ext cx="2848839" cy="6064354"/>
          </a:xfrm>
          <a:prstGeom prst="roundRect">
            <a:avLst>
              <a:gd name="adj" fmla="val 9319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633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8265297" y="2416981"/>
            <a:ext cx="2723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施設・店舗での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掲示と併せて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ホームページ、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各種ＳＮＳなどで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貴店のステッカー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及び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具体的な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感染症対策の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内容のＰＲを！！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8316748" y="5833302"/>
            <a:ext cx="2553404" cy="565821"/>
            <a:chOff x="10251518" y="5314686"/>
            <a:chExt cx="5163103" cy="950167"/>
          </a:xfrm>
        </p:grpSpPr>
        <p:pic>
          <p:nvPicPr>
            <p:cNvPr id="51" name="図 50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98810" l="667" r="100000">
                          <a14:foregroundMark x1="44333" y1="10714" x2="36667" y2="20238"/>
                          <a14:foregroundMark x1="37000" y1="26190" x2="37667" y2="75000"/>
                          <a14:foregroundMark x1="39333" y1="84524" x2="56667" y2="86905"/>
                          <a14:foregroundMark x1="58667" y1="23810" x2="59000" y2="70238"/>
                          <a14:foregroundMark x1="48000" y1="26190" x2="43333" y2="28571"/>
                          <a14:foregroundMark x1="47333" y1="50000" x2="49000" y2="51190"/>
                          <a14:foregroundMark x1="80000" y1="41667" x2="87000" y2="45238"/>
                          <a14:foregroundMark x1="54000" y1="42857" x2="53333" y2="67857"/>
                          <a14:foregroundMark x1="43667" y1="66667" x2="53333" y2="70238"/>
                          <a14:foregroundMark x1="82333" y1="70238" x2="89667" y2="1309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51518" y="5314686"/>
              <a:ext cx="3143057" cy="950167"/>
            </a:xfrm>
            <a:prstGeom prst="rect">
              <a:avLst/>
            </a:prstGeom>
          </p:spPr>
        </p:pic>
        <p:pic>
          <p:nvPicPr>
            <p:cNvPr id="56" name="図 5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71266" y="5336446"/>
              <a:ext cx="830875" cy="897068"/>
            </a:xfrm>
            <a:prstGeom prst="rect">
              <a:avLst/>
            </a:prstGeom>
          </p:spPr>
        </p:pic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78833" y="5346521"/>
              <a:ext cx="835788" cy="902371"/>
            </a:xfrm>
            <a:prstGeom prst="rect">
              <a:avLst/>
            </a:prstGeom>
          </p:spPr>
        </p:pic>
      </p:grpSp>
      <p:sp>
        <p:nvSpPr>
          <p:cNvPr id="60" name="テキスト ボックス 59"/>
          <p:cNvSpPr txBox="1"/>
          <p:nvPr/>
        </p:nvSpPr>
        <p:spPr>
          <a:xfrm>
            <a:off x="8720693" y="6363987"/>
            <a:ext cx="2197821" cy="259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88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88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以上の各種ＳＮＳは一例です。</a:t>
            </a:r>
          </a:p>
        </p:txBody>
      </p:sp>
      <p:pic>
        <p:nvPicPr>
          <p:cNvPr id="61" name="図 6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66599" y="815561"/>
            <a:ext cx="1602833" cy="1666511"/>
          </a:xfrm>
          <a:prstGeom prst="rect">
            <a:avLst/>
          </a:prstGeom>
        </p:spPr>
      </p:pic>
      <p:grpSp>
        <p:nvGrpSpPr>
          <p:cNvPr id="19" name="グループ化 18"/>
          <p:cNvGrpSpPr/>
          <p:nvPr/>
        </p:nvGrpSpPr>
        <p:grpSpPr>
          <a:xfrm>
            <a:off x="1378424" y="3171137"/>
            <a:ext cx="6041178" cy="1660169"/>
            <a:chOff x="263539" y="2765738"/>
            <a:chExt cx="6410604" cy="2708510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116"/>
            <a:stretch/>
          </p:blipFill>
          <p:spPr>
            <a:xfrm>
              <a:off x="4177822" y="4116898"/>
              <a:ext cx="1223825" cy="1356385"/>
            </a:xfrm>
            <a:prstGeom prst="rect">
              <a:avLst/>
            </a:prstGeom>
          </p:spPr>
        </p:pic>
        <p:pic>
          <p:nvPicPr>
            <p:cNvPr id="33" name="図 32"/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686"/>
            <a:stretch/>
          </p:blipFill>
          <p:spPr>
            <a:xfrm>
              <a:off x="4166716" y="2785413"/>
              <a:ext cx="1223825" cy="1332547"/>
            </a:xfrm>
            <a:prstGeom prst="rect">
              <a:avLst/>
            </a:prstGeom>
          </p:spPr>
        </p:pic>
        <p:pic>
          <p:nvPicPr>
            <p:cNvPr id="36" name="図 35"/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087"/>
            <a:stretch/>
          </p:blipFill>
          <p:spPr>
            <a:xfrm>
              <a:off x="5423735" y="2765738"/>
              <a:ext cx="1223825" cy="1348175"/>
            </a:xfrm>
            <a:prstGeom prst="rect">
              <a:avLst/>
            </a:prstGeom>
          </p:spPr>
        </p:pic>
        <p:pic>
          <p:nvPicPr>
            <p:cNvPr id="40" name="図 39"/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514"/>
            <a:stretch/>
          </p:blipFill>
          <p:spPr>
            <a:xfrm>
              <a:off x="2909051" y="4112220"/>
              <a:ext cx="1223825" cy="1352490"/>
            </a:xfrm>
            <a:prstGeom prst="rect">
              <a:avLst/>
            </a:prstGeom>
          </p:spPr>
        </p:pic>
        <p:pic>
          <p:nvPicPr>
            <p:cNvPr id="42" name="図 41"/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003"/>
            <a:stretch/>
          </p:blipFill>
          <p:spPr>
            <a:xfrm>
              <a:off x="263539" y="4115934"/>
              <a:ext cx="1223825" cy="1358314"/>
            </a:xfrm>
            <a:prstGeom prst="rect">
              <a:avLst/>
            </a:prstGeom>
          </p:spPr>
        </p:pic>
        <p:pic>
          <p:nvPicPr>
            <p:cNvPr id="44" name="図 43"/>
            <p:cNvPicPr>
              <a:picLocks noChangeAspect="1"/>
            </p:cNvPicPr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151"/>
            <a:stretch/>
          </p:blipFill>
          <p:spPr>
            <a:xfrm>
              <a:off x="5450318" y="4108417"/>
              <a:ext cx="1223825" cy="1360097"/>
            </a:xfrm>
            <a:prstGeom prst="rect">
              <a:avLst/>
            </a:prstGeom>
          </p:spPr>
        </p:pic>
        <p:pic>
          <p:nvPicPr>
            <p:cNvPr id="46" name="図 45"/>
            <p:cNvPicPr>
              <a:picLocks noChangeAspect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213"/>
            <a:stretch/>
          </p:blipFill>
          <p:spPr>
            <a:xfrm>
              <a:off x="1588219" y="4115099"/>
              <a:ext cx="1223825" cy="1357601"/>
            </a:xfrm>
            <a:prstGeom prst="rect">
              <a:avLst/>
            </a:prstGeom>
          </p:spPr>
        </p:pic>
        <p:pic>
          <p:nvPicPr>
            <p:cNvPr id="50" name="図 49"/>
            <p:cNvPicPr>
              <a:picLocks noChangeAspect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0283"/>
            <a:stretch/>
          </p:blipFill>
          <p:spPr>
            <a:xfrm>
              <a:off x="2916250" y="2782998"/>
              <a:ext cx="1223825" cy="1332101"/>
            </a:xfrm>
            <a:prstGeom prst="rect">
              <a:avLst/>
            </a:prstGeom>
          </p:spPr>
        </p:pic>
        <p:pic>
          <p:nvPicPr>
            <p:cNvPr id="58" name="図 57"/>
            <p:cNvPicPr>
              <a:picLocks noChangeAspect="1"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662"/>
            <a:stretch/>
          </p:blipFill>
          <p:spPr>
            <a:xfrm>
              <a:off x="282065" y="2779688"/>
              <a:ext cx="1223825" cy="1328729"/>
            </a:xfrm>
            <a:prstGeom prst="rect">
              <a:avLst/>
            </a:prstGeom>
          </p:spPr>
        </p:pic>
        <p:pic>
          <p:nvPicPr>
            <p:cNvPr id="59" name="図 58"/>
            <p:cNvPicPr>
              <a:picLocks noChangeAspect="1"/>
            </p:cNvPicPr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264"/>
            <a:stretch/>
          </p:blipFill>
          <p:spPr>
            <a:xfrm>
              <a:off x="1588219" y="2774190"/>
              <a:ext cx="1223825" cy="1339724"/>
            </a:xfrm>
            <a:prstGeom prst="rect">
              <a:avLst/>
            </a:prstGeom>
          </p:spPr>
        </p:pic>
      </p:grpSp>
      <p:sp>
        <p:nvSpPr>
          <p:cNvPr id="13" name="角丸四角形 12"/>
          <p:cNvSpPr/>
          <p:nvPr/>
        </p:nvSpPr>
        <p:spPr>
          <a:xfrm>
            <a:off x="5865299" y="1116670"/>
            <a:ext cx="1554302" cy="1560234"/>
          </a:xfrm>
          <a:prstGeom prst="roundRect">
            <a:avLst>
              <a:gd name="adj" fmla="val 3197"/>
            </a:avLst>
          </a:prstGeom>
          <a:solidFill>
            <a:srgbClr val="1269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25"/>
          </a:p>
        </p:txBody>
      </p:sp>
      <p:sp>
        <p:nvSpPr>
          <p:cNvPr id="14" name="角丸四角形 13"/>
          <p:cNvSpPr/>
          <p:nvPr/>
        </p:nvSpPr>
        <p:spPr>
          <a:xfrm>
            <a:off x="5939428" y="2102090"/>
            <a:ext cx="1406046" cy="51740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25"/>
          </a:p>
        </p:txBody>
      </p:sp>
      <p:grpSp>
        <p:nvGrpSpPr>
          <p:cNvPr id="10" name="グループ化 9"/>
          <p:cNvGrpSpPr/>
          <p:nvPr/>
        </p:nvGrpSpPr>
        <p:grpSpPr>
          <a:xfrm>
            <a:off x="5749305" y="1118421"/>
            <a:ext cx="1820958" cy="1516309"/>
            <a:chOff x="361597" y="5599046"/>
            <a:chExt cx="1341124" cy="1369408"/>
          </a:xfrm>
        </p:grpSpPr>
        <p:pic>
          <p:nvPicPr>
            <p:cNvPr id="47" name="図 46"/>
            <p:cNvPicPr>
              <a:picLocks noChangeAspect="1"/>
            </p:cNvPicPr>
            <p:nvPr/>
          </p:nvPicPr>
          <p:blipFill rotWithShape="1">
            <a:blip r:embed="rId20" cstate="print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21">
                      <a14:imgEffect>
                        <a14:backgroundRemoval t="7900" b="71100" l="10000" r="90000">
                          <a14:foregroundMark x1="55932" y1="10818" x2="60593" y2="12401"/>
                          <a14:foregroundMark x1="68220" y1="19789" x2="68644" y2="23483"/>
                          <a14:foregroundMark x1="51271" y1="27177" x2="53390" y2="26121"/>
                          <a14:foregroundMark x1="44915" y1="22955" x2="52966" y2="22955"/>
                          <a14:foregroundMark x1="61864" y1="39314" x2="64407" y2="40897"/>
                          <a14:backgroundMark x1="47458" y1="16359" x2="54237" y2="16359"/>
                          <a14:backgroundMark x1="48729" y1="32982" x2="48729" y2="32982"/>
                        </a14:backgroundRemoval>
                      </a14:imgEffect>
                      <a14:imgEffect>
                        <a14:colorTemperature colorTemp="6493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000"/>
            <a:stretch/>
          </p:blipFill>
          <p:spPr>
            <a:xfrm>
              <a:off x="518189" y="5599046"/>
              <a:ext cx="976997" cy="1235957"/>
            </a:xfrm>
            <a:prstGeom prst="rect">
              <a:avLst/>
            </a:prstGeom>
          </p:spPr>
        </p:pic>
        <p:sp>
          <p:nvSpPr>
            <p:cNvPr id="68" name="正方形/長方形 67"/>
            <p:cNvSpPr/>
            <p:nvPr/>
          </p:nvSpPr>
          <p:spPr>
            <a:xfrm>
              <a:off x="361597" y="6483345"/>
              <a:ext cx="1341124" cy="4851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>
                  <a:solidFill>
                    <a:srgbClr val="09689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ﾏｽｸやﾌｪｲｽｶﾞｰﾄﾞを</a:t>
              </a:r>
              <a:endParaRPr lang="en-US" altLang="ja-JP" sz="1200" b="1" dirty="0">
                <a:solidFill>
                  <a:srgbClr val="09689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>
                  <a:solidFill>
                    <a:srgbClr val="09689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適切に</a:t>
              </a:r>
              <a:endParaRPr lang="en-US" altLang="ja-JP" sz="1200" b="1" dirty="0">
                <a:solidFill>
                  <a:srgbClr val="09689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>
                  <a:solidFill>
                    <a:srgbClr val="09689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着用しよう</a:t>
              </a: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6018676" y="5136826"/>
            <a:ext cx="1643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出典：厚生労働省ピクトグラム　　</a:t>
            </a:r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堺市ピクトグラム　　等</a:t>
            </a:r>
          </a:p>
        </p:txBody>
      </p:sp>
      <p:grpSp>
        <p:nvGrpSpPr>
          <p:cNvPr id="20" name="グループ化 19"/>
          <p:cNvGrpSpPr/>
          <p:nvPr/>
        </p:nvGrpSpPr>
        <p:grpSpPr>
          <a:xfrm>
            <a:off x="3906223" y="1123150"/>
            <a:ext cx="1890043" cy="1551085"/>
            <a:chOff x="8043389" y="1016172"/>
            <a:chExt cx="629322" cy="714402"/>
          </a:xfrm>
        </p:grpSpPr>
        <p:sp>
          <p:nvSpPr>
            <p:cNvPr id="9" name="角丸四角形 8"/>
            <p:cNvSpPr/>
            <p:nvPr/>
          </p:nvSpPr>
          <p:spPr>
            <a:xfrm>
              <a:off x="8043389" y="1016172"/>
              <a:ext cx="530239" cy="709347"/>
            </a:xfrm>
            <a:prstGeom prst="roundRect">
              <a:avLst>
                <a:gd name="adj" fmla="val 5012"/>
              </a:avLst>
            </a:prstGeom>
            <a:solidFill>
              <a:srgbClr val="09689E"/>
            </a:solidFill>
            <a:ln>
              <a:solidFill>
                <a:srgbClr val="09689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25"/>
            </a:p>
          </p:txBody>
        </p:sp>
        <p:pic>
          <p:nvPicPr>
            <p:cNvPr id="43" name="図 42"/>
            <p:cNvPicPr>
              <a:picLocks noChangeAspect="1"/>
            </p:cNvPicPr>
            <p:nvPr/>
          </p:nvPicPr>
          <p:blipFill rotWithShape="1">
            <a:blip r:embed="rId2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23">
                      <a14:imgEffect>
                        <a14:backgroundRemoval t="1558" b="76636" l="6965" r="98010">
                          <a14:foregroundMark x1="38806" y1="40498" x2="44279" y2="40810"/>
                          <a14:foregroundMark x1="57214" y1="30841" x2="59701" y2="29595"/>
                          <a14:foregroundMark x1="71144" y1="10592" x2="75622" y2="11838"/>
                          <a14:foregroundMark x1="15423" y1="19003" x2="15423" y2="19003"/>
                          <a14:foregroundMark x1="29851" y1="18380" x2="28856" y2="16511"/>
                          <a14:foregroundMark x1="57711" y1="43302" x2="58706" y2="43302"/>
                          <a14:backgroundMark x1="16418" y1="17445" x2="25871" y2="17445"/>
                          <a14:backgroundMark x1="35323" y1="55452" x2="52736" y2="57009"/>
                          <a14:backgroundMark x1="52239" y1="29595" x2="53731" y2="37383"/>
                          <a14:backgroundMark x1="25871" y1="28349" x2="34826" y2="31464"/>
                          <a14:backgroundMark x1="63682" y1="16822" x2="63184" y2="12773"/>
                          <a14:backgroundMark x1="19900" y1="22741" x2="19900" y2="22741"/>
                          <a14:backgroundMark x1="30846" y1="17757" x2="31343" y2="18692"/>
                          <a14:backgroundMark x1="76119" y1="10903" x2="77114" y2="11215"/>
                          <a14:backgroundMark x1="20398" y1="3115" x2="25871" y2="3115"/>
                          <a14:backgroundMark x1="27363" y1="3115" x2="93532" y2="2804"/>
                          <a14:backgroundMark x1="95025" y1="3115" x2="97512" y2="6542"/>
                          <a14:backgroundMark x1="96020" y1="7165" x2="97015" y2="75701"/>
                          <a14:backgroundMark x1="36816" y1="51090" x2="65672" y2="5077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171"/>
            <a:stretch/>
          </p:blipFill>
          <p:spPr>
            <a:xfrm>
              <a:off x="8066963" y="1016429"/>
              <a:ext cx="490043" cy="709090"/>
            </a:xfrm>
            <a:prstGeom prst="rect">
              <a:avLst/>
            </a:prstGeom>
            <a:solidFill>
              <a:srgbClr val="09689E"/>
            </a:solidFill>
            <a:ln>
              <a:noFill/>
            </a:ln>
          </p:spPr>
        </p:pic>
        <p:sp>
          <p:nvSpPr>
            <p:cNvPr id="3" name="正方形/長方形 2"/>
            <p:cNvSpPr/>
            <p:nvPr/>
          </p:nvSpPr>
          <p:spPr>
            <a:xfrm>
              <a:off x="8097759" y="1078574"/>
              <a:ext cx="382193" cy="280823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25"/>
            </a:p>
          </p:txBody>
        </p:sp>
        <p:cxnSp>
          <p:nvCxnSpPr>
            <p:cNvPr id="7" name="直線コネクタ 6"/>
            <p:cNvCxnSpPr/>
            <p:nvPr/>
          </p:nvCxnSpPr>
          <p:spPr>
            <a:xfrm flipH="1">
              <a:off x="8273407" y="1093684"/>
              <a:ext cx="57081" cy="80924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H="1">
              <a:off x="8240216" y="1181964"/>
              <a:ext cx="31154" cy="42574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H="1">
              <a:off x="8242292" y="1108455"/>
              <a:ext cx="103232" cy="147019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角丸四角形 10"/>
            <p:cNvSpPr/>
            <p:nvPr/>
          </p:nvSpPr>
          <p:spPr>
            <a:xfrm>
              <a:off x="8066963" y="1465211"/>
              <a:ext cx="490043" cy="237205"/>
            </a:xfrm>
            <a:prstGeom prst="roundRect">
              <a:avLst>
                <a:gd name="adj" fmla="val 10185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25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8123899" y="1447061"/>
              <a:ext cx="548812" cy="283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b="1" dirty="0">
                  <a:solidFill>
                    <a:srgbClr val="09689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レジと客の間に</a:t>
              </a:r>
              <a:endParaRPr lang="en-US" altLang="ja-JP" sz="1100" b="1" dirty="0">
                <a:solidFill>
                  <a:srgbClr val="09689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b="1" dirty="0">
                  <a:solidFill>
                    <a:srgbClr val="09689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アクリル板等を</a:t>
              </a:r>
              <a:endParaRPr lang="en-US" altLang="ja-JP" sz="1100" b="1" dirty="0">
                <a:solidFill>
                  <a:srgbClr val="09689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b="1" dirty="0">
                  <a:solidFill>
                    <a:srgbClr val="09689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設置</a:t>
              </a:r>
              <a:r>
                <a:rPr lang="ja-JP" altLang="en-US" sz="1200" b="1" dirty="0">
                  <a:solidFill>
                    <a:srgbClr val="09689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しよう</a:t>
              </a:r>
              <a:endParaRPr lang="en-US" altLang="ja-JP" sz="1100" b="1" dirty="0">
                <a:solidFill>
                  <a:srgbClr val="09689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1118787" y="795650"/>
            <a:ext cx="2793169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感染防止宣言ステッカー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登録事業者に対する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現地調査や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コールセンターの通報内容として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「レジと客の間にアクリル板等</a:t>
            </a:r>
            <a:endParaRPr lang="en-US" altLang="ja-JP" sz="14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未設置」</a:t>
            </a:r>
            <a:endParaRPr lang="en-US" altLang="ja-JP" sz="14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「従業員がマスク未着用」</a:t>
            </a:r>
            <a:endParaRPr lang="en-US" altLang="ja-JP" sz="14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が特に多く挙げられております。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ぜひ感染防止対策にご協力を！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67223" y="834540"/>
            <a:ext cx="89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555500" y="829980"/>
            <a:ext cx="89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18787" y="2858796"/>
            <a:ext cx="5841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下記項目の対策もご協力をお願いいたします。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0" y="-25217"/>
            <a:ext cx="12192000" cy="52054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事業者のみなさまへお願い</a:t>
            </a:r>
            <a:endParaRPr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29544" y="5630906"/>
            <a:ext cx="4571654" cy="357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★飲食店の感染症対策好事例サンプル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462754" y="5921954"/>
            <a:ext cx="6644767" cy="357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hlinkClick r:id="rId24"/>
              </a:rPr>
              <a:t>http://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hlinkClick r:id="rId24"/>
              </a:rPr>
              <a:t>www.pref.osaka.lg.jp/shobobosai/sengensticker/index.html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462754" y="6349226"/>
            <a:ext cx="7537793" cy="357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飲食店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以外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の業態にもご活用いただける項目がありますので、ぜひ感染症対策のご参考としてご覧ください。　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232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1356</TotalTime>
  <Words>189</Words>
  <Application>Microsoft Office PowerPoint</Application>
  <PresentationFormat>ワイド画面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Neue Haas Grotesk Text Pro</vt:lpstr>
      <vt:lpstr>游ゴシック</vt:lpstr>
      <vt:lpstr>Arial</vt:lpstr>
      <vt:lpstr>Calibri</vt:lpstr>
      <vt:lpstr>AccentBoxVTI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感染症対策 好事例サンプル</dc:title>
  <dc:creator>横山 充</dc:creator>
  <cp:lastModifiedBy>新井　俊貴</cp:lastModifiedBy>
  <cp:revision>80</cp:revision>
  <cp:lastPrinted>2020-11-11T02:59:57Z</cp:lastPrinted>
  <dcterms:created xsi:type="dcterms:W3CDTF">2020-10-27T04:34:09Z</dcterms:created>
  <dcterms:modified xsi:type="dcterms:W3CDTF">2020-11-11T03:02:55Z</dcterms:modified>
</cp:coreProperties>
</file>