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6"/>
  </p:notesMasterIdLst>
  <p:handoutMasterIdLst>
    <p:handoutMasterId r:id="rId47"/>
  </p:handoutMasterIdLst>
  <p:sldIdLst>
    <p:sldId id="265" r:id="rId3"/>
    <p:sldId id="291" r:id="rId4"/>
    <p:sldId id="292" r:id="rId5"/>
    <p:sldId id="345" r:id="rId6"/>
    <p:sldId id="351" r:id="rId7"/>
    <p:sldId id="349" r:id="rId8"/>
    <p:sldId id="352" r:id="rId9"/>
    <p:sldId id="290" r:id="rId10"/>
    <p:sldId id="342" r:id="rId11"/>
    <p:sldId id="343" r:id="rId12"/>
    <p:sldId id="344" r:id="rId13"/>
    <p:sldId id="293" r:id="rId14"/>
    <p:sldId id="294" r:id="rId15"/>
    <p:sldId id="347" r:id="rId16"/>
    <p:sldId id="296" r:id="rId17"/>
    <p:sldId id="334" r:id="rId18"/>
    <p:sldId id="336" r:id="rId19"/>
    <p:sldId id="338" r:id="rId20"/>
    <p:sldId id="297" r:id="rId21"/>
    <p:sldId id="298" r:id="rId22"/>
    <p:sldId id="299" r:id="rId23"/>
    <p:sldId id="301" r:id="rId24"/>
    <p:sldId id="303" r:id="rId25"/>
    <p:sldId id="305" r:id="rId26"/>
    <p:sldId id="327" r:id="rId27"/>
    <p:sldId id="333" r:id="rId28"/>
    <p:sldId id="329" r:id="rId29"/>
    <p:sldId id="330" r:id="rId30"/>
    <p:sldId id="339" r:id="rId31"/>
    <p:sldId id="340" r:id="rId32"/>
    <p:sldId id="354" r:id="rId33"/>
    <p:sldId id="307" r:id="rId34"/>
    <p:sldId id="308" r:id="rId35"/>
    <p:sldId id="309" r:id="rId36"/>
    <p:sldId id="311" r:id="rId37"/>
    <p:sldId id="312" r:id="rId38"/>
    <p:sldId id="316" r:id="rId39"/>
    <p:sldId id="313" r:id="rId40"/>
    <p:sldId id="320" r:id="rId41"/>
    <p:sldId id="322" r:id="rId42"/>
    <p:sldId id="325" r:id="rId43"/>
    <p:sldId id="353" r:id="rId44"/>
    <p:sldId id="350" r:id="rId45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5112" userDrawn="1">
          <p15:clr>
            <a:srgbClr val="A4A3A4"/>
          </p15:clr>
        </p15:guide>
        <p15:guide id="3" pos="612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2232" autoAdjust="0"/>
  </p:normalViewPr>
  <p:slideViewPr>
    <p:cSldViewPr>
      <p:cViewPr varScale="1">
        <p:scale>
          <a:sx n="114" d="100"/>
          <a:sy n="114" d="100"/>
        </p:scale>
        <p:origin x="1560" y="108"/>
      </p:cViewPr>
      <p:guideLst>
        <p:guide pos="2880"/>
        <p:guide pos="5112"/>
        <p:guide pos="61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481767B-5AD0-472A-8EAF-A7BF58733792}" type="datetime1">
              <a:rPr lang="ja-JP" alt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2023/6/21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BAE14B8-3CC9-472D-9BC5-A84D80684DE2}" type="slidenum"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‹#›</a:t>
            </a:fld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733D8F19-1AFA-4668-A081-0096481D597D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dirty="0"/>
              <a:t>マスター テキストの書式設定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7FB667E1-E601-4AAF-B95C-B25720D70A60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ＭＳ Ｐゴシック" panose="020B0600070205080204" pitchFamily="50" charset="-128"/>
        <a:ea typeface="ＭＳ Ｐゴシック" panose="020B0600070205080204" pitchFamily="50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noProof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FB667E1-E601-4AAF-B95C-B25720D70A60}" type="slidenum">
              <a:rPr lang="en-US" altLang="ja-JP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1</a:t>
            </a:fld>
            <a:endParaRPr lang="en-US" altLang="ja-JP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436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10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8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11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4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705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13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49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14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99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15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6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AA3BE989-76B8-4F13-9267-01FDA45C437A}" type="slidenum">
              <a:rPr lang="en-US" altLang="ja-JP" smtClean="0">
                <a:solidFill>
                  <a:srgbClr val="363D3D"/>
                </a:solidFill>
              </a:rPr>
              <a:pPr/>
              <a:t>16</a:t>
            </a:fld>
            <a:endParaRPr lang="ja-JP" alt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60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17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99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18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59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246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6172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20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47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21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13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725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23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00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24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828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AA3BE989-76B8-4F13-9267-01FDA45C437A}" type="slidenum">
              <a:rPr lang="en-US" altLang="ja-JP" smtClean="0">
                <a:solidFill>
                  <a:srgbClr val="363D3D"/>
                </a:solidFill>
              </a:rPr>
              <a:pPr/>
              <a:t>25</a:t>
            </a:fld>
            <a:endParaRPr lang="ja-JP" alt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2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26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17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27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66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28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67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fld id="{AA3BE989-76B8-4F13-9267-01FDA45C437A}" type="slidenum">
              <a:rPr lang="en-US" altLang="ja-JP" smtClean="0">
                <a:solidFill>
                  <a:srgbClr val="363D3D"/>
                </a:solidFill>
              </a:rPr>
              <a:pPr/>
              <a:t>29</a:t>
            </a:fld>
            <a:endParaRPr lang="ja-JP" alt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2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7FB667E1-E601-4AAF-B95C-B25720D70A60}" type="slidenum">
              <a:rPr lang="en-US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algn="r" rtl="0"/>
              <a:t>3</a:t>
            </a:fld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252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30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33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67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US" altLang="ja-JP" smtClean="0">
                <a:solidFill>
                  <a:prstClr val="black"/>
                </a:solidFill>
              </a:rPr>
              <a:pPr/>
              <a:t>32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69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33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044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34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03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US" altLang="ja-JP" smtClean="0">
                <a:solidFill>
                  <a:prstClr val="black"/>
                </a:solidFill>
              </a:rPr>
              <a:pPr/>
              <a:t>35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67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36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81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37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20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US" altLang="ja-JP" smtClean="0">
                <a:solidFill>
                  <a:prstClr val="black"/>
                </a:solidFill>
              </a:rPr>
              <a:pPr/>
              <a:t>38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738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39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0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4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21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40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41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80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293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9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23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6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2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22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A3BE989-76B8-4F13-9267-01FDA45C437A}" type="slidenum">
              <a:rPr lang="en-US" altLang="ja-JP" smtClean="0"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981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ja-JP" altLang="en-US" noProof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複数のスライドが必要な場合があります。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fld id="{7FB667E1-E601-4AAF-B95C-B25720D70A60}" type="slidenum">
              <a:rPr lang="en-US" smtClean="0">
                <a:solidFill>
                  <a:srgbClr val="363D3D"/>
                </a:solidFill>
              </a:rPr>
              <a:pPr/>
              <a:t>9</a:t>
            </a:fld>
            <a:endParaRPr lang="en-US" dirty="0">
              <a:solidFill>
                <a:srgbClr val="36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9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画像 8" descr="草の生い茂った丘から昇る日の出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" y="0"/>
            <a:ext cx="9141524" cy="4799300"/>
          </a:xfrm>
          <a:prstGeom prst="rect">
            <a:avLst/>
          </a:prstGeom>
        </p:spPr>
      </p:pic>
      <p:sp>
        <p:nvSpPr>
          <p:cNvPr id="4" name="長方形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長方形 5"/>
          <p:cNvSpPr/>
          <p:nvPr/>
        </p:nvSpPr>
        <p:spPr bwMode="white">
          <a:xfrm>
            <a:off x="-96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2" y="4800600"/>
            <a:ext cx="8915399" cy="1143000"/>
          </a:xfrm>
        </p:spPr>
        <p:txBody>
          <a:bodyPr rtlCol="0" anchor="b">
            <a:noAutofit/>
          </a:bodyPr>
          <a:lstStyle>
            <a:lvl1pPr algn="ctr" rtl="0">
              <a:defRPr sz="4300">
                <a:solidFill>
                  <a:schemeClr val="bg1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112" y="5943600"/>
            <a:ext cx="8915399" cy="7620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 rtl="0">
              <a:buNone/>
              <a:defRPr sz="2800"/>
            </a:lvl2pPr>
            <a:lvl3pPr marL="914400" indent="0" algn="ctr" rtl="0">
              <a:buNone/>
              <a:defRPr sz="2400"/>
            </a:lvl3pPr>
            <a:lvl4pPr marL="1371600" indent="0" algn="ctr" rtl="0">
              <a:buNone/>
              <a:defRPr sz="2000"/>
            </a:lvl4pPr>
            <a:lvl5pPr marL="1828800" indent="0" algn="ctr" rtl="0">
              <a:buNone/>
              <a:defRPr sz="2000"/>
            </a:lvl5pPr>
            <a:lvl6pPr marL="2286000" indent="0" algn="ctr" rtl="0">
              <a:buNone/>
              <a:defRPr sz="2000"/>
            </a:lvl6pPr>
            <a:lvl7pPr marL="2743200" indent="0" algn="ctr" rtl="0">
              <a:buNone/>
              <a:defRPr sz="2000"/>
            </a:lvl7pPr>
            <a:lvl8pPr marL="3200400" indent="0" algn="ctr" rtl="0">
              <a:buNone/>
              <a:defRPr sz="2000"/>
            </a:lvl8pPr>
            <a:lvl9pPr marL="3657600" indent="0" algn="ctr" rtl="0">
              <a:buNone/>
              <a:defRPr sz="2000"/>
            </a:lvl9pPr>
          </a:lstStyle>
          <a:p>
            <a:pPr rtl="0"/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キャプション付きの別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B15908E0-E413-4620-8692-5812B8D9683A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キャプション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長方形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rtlCol="0" anchor="b">
            <a:normAutofit/>
          </a:bodyPr>
          <a:lstStyle>
            <a:lvl1pPr algn="l"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図プレースホルダー 2" descr="画像を追加する空のプレースホルダー。プレースホルダーをクリックし、追加する画像を選択します。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 rtl="0">
              <a:buNone/>
              <a:defRPr sz="3200">
                <a:solidFill>
                  <a:schemeClr val="tx2"/>
                </a:solidFill>
              </a:defRPr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ja-JP" altLang="en-US"/>
              <a:t>図を追加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EC56AA8-6330-402C-A457-6293CC688E54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3171B7-D975-4F48-B174-611325742467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5897562"/>
          </a:xfrm>
        </p:spPr>
        <p:txBody>
          <a:bodyPr vert="eaVert"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800725" cy="5897562"/>
          </a:xfrm>
        </p:spPr>
        <p:txBody>
          <a:bodyPr vert="eaVert" rtlCol="0"/>
          <a:lstStyle/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57312E-FCD3-463D-937E-87C9B35F4728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3">
            <a:extLst>
              <a:ext uri="{FF2B5EF4-FFF2-40B4-BE49-F238E27FC236}">
                <a16:creationId xmlns:a16="http://schemas.microsoft.com/office/drawing/2014/main" id="{9FB41AE7-07AD-43D7-9418-6D32BE5E3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53261" y="0"/>
            <a:ext cx="9197261" cy="6858000"/>
          </a:xfrm>
          <a:solidFill>
            <a:schemeClr val="bg1">
              <a:lumMod val="50000"/>
            </a:schemeClr>
          </a:solidFill>
        </p:spPr>
        <p:txBody>
          <a:bodyPr rtlCol="0"/>
          <a:lstStyle>
            <a:lvl1pPr>
              <a:defRPr i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図を追加</a:t>
            </a:r>
            <a:endParaRPr lang="ja-JP" altLang="en-US" noProof="0" dirty="0"/>
          </a:p>
        </p:txBody>
      </p:sp>
      <p:grpSp>
        <p:nvGrpSpPr>
          <p:cNvPr id="14" name="グループ 13">
            <a:extLst>
              <a:ext uri="{FF2B5EF4-FFF2-40B4-BE49-F238E27FC236}">
                <a16:creationId xmlns:a16="http://schemas.microsoft.com/office/drawing/2014/main" id="{846D6A0C-E2C3-43CB-83D0-B5F6221079CA}"/>
              </a:ext>
            </a:extLst>
          </p:cNvPr>
          <p:cNvGrpSpPr/>
          <p:nvPr userDrawn="1"/>
        </p:nvGrpSpPr>
        <p:grpSpPr>
          <a:xfrm flipH="1">
            <a:off x="1557151" y="1374277"/>
            <a:ext cx="5493320" cy="3883523"/>
            <a:chOff x="252031" y="-22763"/>
            <a:chExt cx="7324426" cy="7269964"/>
          </a:xfrm>
        </p:grpSpPr>
        <p:sp>
          <p:nvSpPr>
            <p:cNvPr id="15" name="長方形 14">
              <a:extLst>
                <a:ext uri="{FF2B5EF4-FFF2-40B4-BE49-F238E27FC236}">
                  <a16:creationId xmlns:a16="http://schemas.microsoft.com/office/drawing/2014/main" id="{F997D03F-0BE2-458F-92A2-4FE73B0FBF51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長方形 15">
              <a:extLst>
                <a:ext uri="{FF2B5EF4-FFF2-40B4-BE49-F238E27FC236}">
                  <a16:creationId xmlns:a16="http://schemas.microsoft.com/office/drawing/2014/main" id="{EDC96296-0FBF-47A5-9D6A-5D9BB647A4D7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sz="1800" i="0" noProof="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長方形 16">
              <a:extLst>
                <a:ext uri="{FF2B5EF4-FFF2-40B4-BE49-F238E27FC236}">
                  <a16:creationId xmlns:a16="http://schemas.microsoft.com/office/drawing/2014/main" id="{53F17719-10FE-433E-9CCC-4509DE17F22A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sz="1800" i="0" noProof="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DE73F1A-AAF0-4EB4-8DF0-C152BD93C6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93529" y="2238426"/>
            <a:ext cx="4956942" cy="1508126"/>
          </a:xfrm>
        </p:spPr>
        <p:txBody>
          <a:bodyPr rtlCol="0" anchor="b">
            <a:normAutofit/>
          </a:bodyPr>
          <a:lstStyle>
            <a:lvl1pPr algn="ctr">
              <a:defRPr sz="4800" b="1" i="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クリックして編集する </a:t>
            </a:r>
            <a:br>
              <a:rPr lang="ja-JP" altLang="en-US" noProof="0" dirty="0"/>
            </a:br>
            <a:r>
              <a:rPr lang="ja-JP" altLang="en-US" noProof="0" dirty="0"/>
              <a:t>マスター タイトル スタイル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A3075AE6-92D3-4205-B268-E1AD6C590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3529" y="3838628"/>
            <a:ext cx="4956942" cy="450503"/>
          </a:xfrm>
        </p:spPr>
        <p:txBody>
          <a:bodyPr rtlCol="0"/>
          <a:lstStyle>
            <a:lvl1pPr marL="0" indent="0" algn="ctr">
              <a:buNone/>
              <a:defRPr sz="2400" i="0" spc="300">
                <a:solidFill>
                  <a:srgbClr val="2F334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282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図プレースホルダー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ここに写真を挿入するか、またはドラッグ アンド ドロップする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300" y="2811054"/>
            <a:ext cx="67437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3700" b="1" spc="-30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algn="r" rtl="0"/>
            <a:r>
              <a:rPr lang="ja-JP" altLang="en-US" noProof="0" dirty="0"/>
              <a:t>クリックしてプレゼンテーションのタイトルを編集する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0300" y="4061040"/>
            <a:ext cx="4935141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266700" lvl="0" indent="-266700" algn="ctr" rtl="0"/>
            <a:r>
              <a:rPr lang="ja-JP" altLang="en-US" noProof="0"/>
              <a:t>マスター サブタイトルの書式設定</a:t>
            </a:r>
            <a:endParaRPr lang="ja-JP" altLang="en-US" noProof="0" dirty="0"/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269861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50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区切り線スライド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図プレースホルダー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441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ここに </a:t>
            </a:r>
            <a:br>
              <a:rPr lang="ja-JP" altLang="en-US" noProof="0" dirty="0"/>
            </a:br>
            <a:r>
              <a:rPr lang="ja-JP" altLang="en-US" noProof="0" dirty="0"/>
              <a:t>写真を挿入またはドラッグ アンド ドロップする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6775" y="2204792"/>
            <a:ext cx="4467225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3700" b="1" spc="-30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algn="r" rtl="0"/>
            <a:r>
              <a:rPr lang="ja-JP" altLang="en-US" noProof="0" dirty="0"/>
              <a:t>クリックしてセクション区切り線を編集する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6775" y="41488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 dirty="0"/>
              <a:t>マスター サブタイトルの書式設定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35441" y="5247782"/>
            <a:ext cx="1808559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スライド 2 の区切り線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図プレースホルダー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8559" y="1"/>
            <a:ext cx="7335441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ここに </a:t>
            </a:r>
            <a:br>
              <a:rPr lang="ja-JP" altLang="en-US" noProof="0" dirty="0"/>
            </a:br>
            <a:r>
              <a:rPr lang="ja-JP" altLang="en-US" noProof="0" dirty="0"/>
              <a:t>写真を挿入またはドラッグ アンド ドロップする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75" y="2156226"/>
            <a:ext cx="44685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37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クリックしてセクション区切り線を編集する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1"/>
            <a:ext cx="4467225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ja-JP" altLang="en-US" noProof="0" dirty="0"/>
              <a:t>マスター サブタイトルの書式設定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1808559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テキスト イメージ レイアウト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-1"/>
            <a:ext cx="4572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850" y="3802899"/>
            <a:ext cx="348615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7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ページのタイトルを編集する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3850" y="4787900"/>
            <a:ext cx="348615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2668686"/>
            <a:ext cx="4104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7011441" y="3700775"/>
            <a:ext cx="1808559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4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テキスト イメージのレイアウト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4572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8575" y="1869796"/>
            <a:ext cx="4981425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37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38750" y="2994142"/>
            <a:ext cx="4981220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6000" y="3763649"/>
            <a:ext cx="4104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7331869" y="1762069"/>
            <a:ext cx="1488131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18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 algn="l" rtl="0">
              <a:defRPr/>
            </a:lvl6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F6BA34-DA2B-45CE-9FE3-DED2CD4E9A2C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比較の左側プレースホルダー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515834"/>
            <a:ext cx="4104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000" y="2023668"/>
            <a:ext cx="4104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2" name="比較の左側プレースホルダー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5000" y="1516360"/>
            <a:ext cx="4104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ja-JP" altLang="en-US" noProof="0"/>
              <a:t>マスター テキストの書式設定</a:t>
            </a:r>
          </a:p>
        </p:txBody>
      </p:sp>
      <p:sp>
        <p:nvSpPr>
          <p:cNvPr id="8" name="テキスト プレースホルダー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2020360"/>
            <a:ext cx="4104085" cy="4170891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きな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9144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写真を挿入するか、またはドラッグ アンド ドロップする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0" y="5359401"/>
            <a:ext cx="4248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 dirty="0"/>
              <a:t>キャプションを入力する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05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ありがとうございます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図プレースホルダー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7335077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defRPr>
            </a:lvl1pPr>
          </a:lstStyle>
          <a:p>
            <a:pPr rtl="0"/>
            <a:r>
              <a:rPr lang="ja-JP" altLang="en-US" noProof="0" dirty="0"/>
              <a:t>ここに写真を挿入するか、またはドラッグ アンド ドロップする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798354"/>
            <a:ext cx="280035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3500" b="1" spc="-300" dirty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algn="r" rtl="0"/>
            <a:r>
              <a:rPr lang="ja-JP" altLang="en-US" noProof="0" dirty="0"/>
              <a:t>ありがとうございます</a:t>
            </a:r>
          </a:p>
        </p:txBody>
      </p:sp>
      <p:sp>
        <p:nvSpPr>
          <p:cNvPr id="9" name="テキスト プレースホルダー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3650" y="3957705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フル ネーム</a:t>
            </a:r>
          </a:p>
        </p:txBody>
      </p:sp>
      <p:sp>
        <p:nvSpPr>
          <p:cNvPr id="10" name="テキスト プレースホルダー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650" y="4306722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電話番号</a:t>
            </a:r>
          </a:p>
        </p:txBody>
      </p:sp>
      <p:sp>
        <p:nvSpPr>
          <p:cNvPr id="11" name="テキスト プレースホルダー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3650" y="4655739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電子メールまたはソーシャル メディア ハンドル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3650" y="5004756"/>
            <a:ext cx="2182757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 sz="13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会社の </a:t>
            </a:r>
            <a:r>
              <a:rPr lang="en-US" altLang="ja-JP" noProof="0" dirty="0"/>
              <a:t>Web </a:t>
            </a:r>
            <a:r>
              <a:rPr lang="ja-JP" altLang="en-US" noProof="0" dirty="0"/>
              <a:t>サイト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長方形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6343650" y="2685912"/>
            <a:ext cx="280035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1512000"/>
            <a:ext cx="4104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6" name="テキスト プレースホルダー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4916" y="1511250"/>
            <a:ext cx="4104085" cy="4680000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3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27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6162" y="1511477"/>
            <a:ext cx="2700338" cy="4679249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1" name="テキスト プレースホルダー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8662" y="1511475"/>
            <a:ext cx="2700338" cy="4679250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列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512000"/>
            <a:ext cx="162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44809" y="1512000"/>
            <a:ext cx="1620441" cy="4679250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3" name="テキスト プレースホルダー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6059" y="1512000"/>
            <a:ext cx="1620441" cy="4679250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5" name="テキスト プレースホルダー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7309" y="1507535"/>
            <a:ext cx="1620441" cy="4679250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17" name="テキスト プレースホルダー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8559" y="1507535"/>
            <a:ext cx="1620441" cy="4683715"/>
          </a:xfrm>
        </p:spPr>
        <p:txBody>
          <a:bodyPr rtlCol="0"/>
          <a:lstStyle/>
          <a:p>
            <a:pPr lvl="0" rtl="0"/>
            <a:r>
              <a:rPr lang="ja-JP" altLang="en-US" noProof="0"/>
              <a:t>マスター テキストの書式設定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5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7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noProof="0"/>
              <a:t>マスター タイトルの書式設定</a:t>
            </a:r>
            <a:endParaRPr lang="ja-JP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868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 bwMode="ltGray">
          <a:xfrm>
            <a:off x="1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長方形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C05ACE-43D0-4D34-ACAF-0F26728FF915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別のセクション ヘッダ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10F48348-AA7A-4AA3-8293-D8B24EDDDBB6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段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72D9F10-0F7A-47C5-AA2D-C92B2340A5CA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05840" y="2740735"/>
            <a:ext cx="3429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rtlCol="0" anchor="ctr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200" b="0" cap="none" baseline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709160" y="2740735"/>
            <a:ext cx="3429000" cy="3288847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600"/>
            </a:lvl2pPr>
            <a:lvl3pPr algn="l" rtl="0">
              <a:defRPr sz="140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200"/>
            </a:lvl6pPr>
            <a:lvl7pPr algn="l" rtl="0">
              <a:defRPr sz="1200"/>
            </a:lvl7pPr>
            <a:lvl8pPr algn="l" rtl="0">
              <a:defRPr sz="1200"/>
            </a:lvl8pPr>
            <a:lvl9pPr algn="l" rtl="0">
              <a:defRPr sz="12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0B0091C-570F-4F9A-828B-070F97DC7009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582609-9A80-4533-9B36-1DDDB5C1D888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3AD536B6-52BC-45CA-939D-FF26CE566DF8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キャプション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0309" y="2362203"/>
            <a:ext cx="2400300" cy="1990725"/>
          </a:xfrm>
        </p:spPr>
        <p:txBody>
          <a:bodyPr rtlCol="0" anchor="b">
            <a:normAutofit/>
          </a:bodyPr>
          <a:lstStyle>
            <a:lvl1pPr algn="l" rtl="0">
              <a:defRPr sz="3400" b="0"/>
            </a:lvl1pPr>
          </a:lstStyle>
          <a:p>
            <a:pPr rtl="0"/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70660" y="685800"/>
            <a:ext cx="5429251" cy="5486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ja-JP" altLang="en-US"/>
              <a:t>マスター テキストの書式設定</a:t>
            </a:r>
          </a:p>
          <a:p>
            <a:pPr lvl="1" rtl="0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rtl="0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rtl="0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rtl="0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3A56505-2B6D-4834-B4C0-6DC8B944B98D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en-US" altLang="ja-JP" smtClean="0"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/>
          <p:cNvSpPr/>
          <p:nvPr/>
        </p:nvSpPr>
        <p:spPr bwMode="ltGray">
          <a:xfrm>
            <a:off x="1191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長方形 7"/>
          <p:cNvSpPr/>
          <p:nvPr/>
        </p:nvSpPr>
        <p:spPr bwMode="white">
          <a:xfrm>
            <a:off x="1191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ja-JP" altLang="en-US" dirty="0"/>
              <a:t>クリックしてマスター タイトルのスタイルを編集する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005840" y="1901955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dirty="0"/>
              <a:t>マスター テキストの書式設定</a:t>
            </a:r>
          </a:p>
          <a:p>
            <a:pPr lvl="1" rtl="0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rtl="0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rtl="0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rtl="0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  <a:p>
            <a:pPr lvl="5" rtl="0"/>
            <a:r>
              <a:rPr lang="ja-JP" altLang="en-US" dirty="0"/>
              <a:t>第 </a:t>
            </a:r>
            <a:r>
              <a:rPr lang="en-US" altLang="ja-JP" dirty="0"/>
              <a:t>6</a:t>
            </a:r>
          </a:p>
          <a:p>
            <a:pPr lvl="6" rtl="0"/>
            <a:r>
              <a:rPr lang="ja-JP" altLang="en-US" dirty="0"/>
              <a:t>第 </a:t>
            </a:r>
            <a:r>
              <a:rPr lang="en-US" altLang="ja-JP" dirty="0"/>
              <a:t>7</a:t>
            </a:r>
          </a:p>
          <a:p>
            <a:pPr lvl="7" rtl="0"/>
            <a:r>
              <a:rPr lang="ja-JP" altLang="en-US" dirty="0"/>
              <a:t>第 </a:t>
            </a:r>
            <a:r>
              <a:rPr lang="en-US" altLang="ja-JP" dirty="0"/>
              <a:t>8</a:t>
            </a:r>
          </a:p>
          <a:p>
            <a:pPr lvl="8" rtl="0"/>
            <a:r>
              <a:rPr lang="ja-JP" altLang="en-US" dirty="0"/>
              <a:t>第 </a:t>
            </a:r>
            <a:r>
              <a:rPr lang="en-US" altLang="ja-JP" dirty="0"/>
              <a:t>9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 cap="all" baseline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71562B10-6E22-4724-BCB5-BC7B511B974B}" type="datetime1">
              <a:rPr lang="ja-JP" altLang="en-US" smtClean="0"/>
              <a:pPr/>
              <a:t>2023/6/21</a:t>
            </a:fld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CA8D9AD5-F248-4919-864A-CFD76CC027D6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kumimoji="1" sz="3400" kern="1200">
          <a:solidFill>
            <a:schemeClr val="tx2">
              <a:lumMod val="75000"/>
            </a:schemeClr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kumimoji="1" sz="20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kumimoji="1" sz="18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kumimoji="1" sz="16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kumimoji="1" sz="14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kumimoji="1" sz="14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kumimoji="1" sz="1400" kern="120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kumimoji="1" sz="1400" kern="1200" baseline="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kumimoji="1" sz="1400" kern="1200" baseline="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kumimoji="1" sz="1400" kern="1200" baseline="0">
          <a:solidFill>
            <a:schemeClr val="tx2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60" userDrawn="1">
          <p15:clr>
            <a:srgbClr val="F26B43"/>
          </p15:clr>
        </p15:guide>
        <p15:guide id="2" pos="303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7335076" y="6371351"/>
            <a:ext cx="1484923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長方形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7335078" y="6803351"/>
            <a:ext cx="1484923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フリーフォーム:図形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7335077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432000"/>
            <a:ext cx="8496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ja-JP" altLang="en-US" noProof="0" dirty="0"/>
              <a:t>クリックしてページのタイトルを編集する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512000"/>
            <a:ext cx="8496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0" y="6439820"/>
            <a:ext cx="4248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フッターを追加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0000" y="6371351"/>
            <a:ext cx="324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19B51A1E-902D-48AF-9020-955120F399B6}" type="slidenum">
              <a:rPr lang="en-US" altLang="ja-JP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7682325" y="6327563"/>
            <a:ext cx="790425" cy="57072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ja-JP" sz="2500" b="1" spc="-100" dirty="0">
                <a:solidFill>
                  <a:srgbClr val="25C6E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Trey</a:t>
            </a:r>
            <a:br>
              <a:rPr lang="ja-JP" altLang="en-US" sz="1400" b="1" spc="-100" dirty="0">
                <a:solidFill>
                  <a:srgbClr val="25C6E3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800" spc="14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research</a:t>
            </a:r>
            <a:endParaRPr lang="ja-JP" altLang="en-US" sz="800" spc="140" dirty="0">
              <a:solidFill>
                <a:prstClr val="black">
                  <a:lumMod val="75000"/>
                  <a:lumOff val="2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7335078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長方形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8820000" y="6803351"/>
            <a:ext cx="324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8" name="直線​​コネクタ(S)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9143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97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 spc="-15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18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>
              <a:lumMod val="75000"/>
              <a:lumOff val="25000"/>
            </a:schemeClr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ＭＳ Ｐゴシック" panose="020B0600070205080204" pitchFamily="50" charset="-128"/>
              </a:rPr>
              <a:t>中小部会 実施事業の紹介</a:t>
            </a:r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/>
        <p:txBody>
          <a:bodyPr rtlCol="0" anchor="ctr"/>
          <a:lstStyle/>
          <a:p>
            <a:pPr rtl="0"/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ＭＳ Ｐゴシック" panose="020B0600070205080204" pitchFamily="50" charset="-128"/>
              </a:rPr>
              <a:t>２０２３年１０月１２日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620688"/>
            <a:ext cx="7132320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中小部会長から𠮟咤激励！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668344" cy="4311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26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476672"/>
            <a:ext cx="7132320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少人数で密度の濃い集中講習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13384"/>
            <a:ext cx="6408712" cy="48065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674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78" y="2740238"/>
            <a:ext cx="5097225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50000"/>
              </a:lnSpc>
            </a:pPr>
            <a:r>
              <a:rPr lang="ja-JP" altLang="en-US" dirty="0"/>
              <a:t>次世代への引継ぎ</a:t>
            </a:r>
            <a:br>
              <a:rPr lang="en-US" altLang="ja-JP" dirty="0"/>
            </a:br>
            <a:r>
              <a:rPr lang="ja-JP" altLang="en-US" dirty="0"/>
              <a:t>及び事業承継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265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07036" y="548680"/>
            <a:ext cx="6997412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引き継ぐ側</a:t>
            </a: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のセミナー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FBEAE4-9E8B-4BDD-BE91-F0D7C539E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36" y="1412776"/>
            <a:ext cx="6145951" cy="46094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600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5576" y="548680"/>
            <a:ext cx="7848872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大阪府よろず支援拠点 講師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988840"/>
            <a:ext cx="4409722" cy="3946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340768"/>
            <a:ext cx="2992139" cy="4925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85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59632" y="620688"/>
            <a:ext cx="7488832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引き継ぎを受ける側</a:t>
            </a: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のセミナー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336704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166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759" y="2740238"/>
            <a:ext cx="4320481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50000"/>
              </a:lnSpc>
            </a:pPr>
            <a:r>
              <a:rPr lang="ja-JP" altLang="en-US" dirty="0"/>
              <a:t>若手退職者</a:t>
            </a:r>
            <a:br>
              <a:rPr lang="en-US" altLang="ja-JP" dirty="0"/>
            </a:br>
            <a:r>
              <a:rPr lang="ja-JP" altLang="en-US" dirty="0"/>
              <a:t>の防止対策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35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620688"/>
            <a:ext cx="7200800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若手退職者防止セミナー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20616"/>
            <a:ext cx="4448043" cy="3336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268760"/>
            <a:ext cx="4479595" cy="33596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361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7" y="620688"/>
            <a:ext cx="8336474" cy="446925"/>
          </a:xfrm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若手退職者防止セミナー（ブレーンストーミング）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568056" cy="3426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84784"/>
            <a:ext cx="4448043" cy="3336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866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5737" y="2740238"/>
            <a:ext cx="4752528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50000"/>
              </a:lnSpc>
            </a:pPr>
            <a:r>
              <a:rPr lang="ja-JP" altLang="en-US" dirty="0"/>
              <a:t>中小部会独自</a:t>
            </a:r>
            <a:br>
              <a:rPr lang="en-US" altLang="ja-JP" dirty="0"/>
            </a:br>
            <a:r>
              <a:rPr lang="ja-JP" altLang="en-US" dirty="0"/>
              <a:t>の安全教育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175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776" y="2623902"/>
            <a:ext cx="4104456" cy="1508126"/>
          </a:xfrm>
        </p:spPr>
        <p:txBody>
          <a:bodyPr rtlCol="0">
            <a:normAutofit/>
          </a:bodyPr>
          <a:lstStyle/>
          <a:p>
            <a:pPr algn="dist"/>
            <a:r>
              <a:rPr lang="ja-JP" altLang="en-US" dirty="0"/>
              <a:t>中小部会</a:t>
            </a:r>
            <a:br>
              <a:rPr lang="en-US" altLang="ja-JP" dirty="0"/>
            </a:br>
            <a:r>
              <a:rPr lang="ja-JP" altLang="en-US" dirty="0"/>
              <a:t>（会合）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345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980728"/>
            <a:ext cx="8064896" cy="648072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第１回安全教育</a:t>
            </a:r>
            <a:r>
              <a:rPr lang="ja-JP" altLang="en-US" sz="28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「危機感の再認識」</a:t>
            </a: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研修会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96952"/>
            <a:ext cx="2626363" cy="1969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9" y="1916832"/>
            <a:ext cx="5184576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271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844824"/>
            <a:ext cx="4544053" cy="340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32656"/>
            <a:ext cx="4273666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80" y="2740238"/>
            <a:ext cx="5936236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00000"/>
              </a:lnSpc>
            </a:pPr>
            <a:r>
              <a:rPr lang="ja-JP" altLang="en-US" dirty="0"/>
              <a:t>自社強化につながる</a:t>
            </a:r>
            <a:br>
              <a:rPr lang="en-US" altLang="ja-JP" dirty="0"/>
            </a:br>
            <a:r>
              <a:rPr lang="ja-JP" altLang="en-US" dirty="0"/>
              <a:t>部長・課長クラスによる</a:t>
            </a:r>
            <a:br>
              <a:rPr lang="en-US" altLang="ja-JP" dirty="0"/>
            </a:br>
            <a:r>
              <a:rPr lang="ja-JP" altLang="en-US" dirty="0"/>
              <a:t>意見交換会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428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社員の、業界の</a:t>
            </a:r>
            <a:r>
              <a:rPr lang="ja-JP" altLang="en-US" sz="28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課題を自らの手で掘り起こそう！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448042" cy="3336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45" y="3005703"/>
            <a:ext cx="4648278" cy="3486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9505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ブラインドウォーク</a:t>
            </a: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に挑戦！</a:t>
            </a:r>
            <a:endParaRPr lang="ja-JP" altLang="en-US" sz="2800" b="1" spc="3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635"/>
            <a:ext cx="4536504" cy="340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14061"/>
            <a:ext cx="4224470" cy="31683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012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44" y="2740238"/>
            <a:ext cx="4824536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00000"/>
              </a:lnSpc>
            </a:pPr>
            <a:r>
              <a:rPr lang="ja-JP" altLang="en-US" dirty="0"/>
              <a:t>働き方改革</a:t>
            </a:r>
            <a:br>
              <a:rPr lang="en-US" altLang="ja-JP" dirty="0"/>
            </a:br>
            <a:r>
              <a:rPr lang="ja-JP" altLang="en-US" dirty="0"/>
              <a:t>＆助成金活用</a:t>
            </a:r>
            <a:br>
              <a:rPr lang="en-US" altLang="ja-JP" dirty="0"/>
            </a:br>
            <a:r>
              <a:rPr lang="ja-JP" altLang="en-US" dirty="0"/>
              <a:t>セミナー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73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560" y="2132856"/>
            <a:ext cx="2808312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中小企業向け</a:t>
            </a:r>
            <a:endParaRPr lang="en-US" altLang="ja-JP" sz="2800" b="1" spc="3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「助成金ガイド</a:t>
            </a:r>
            <a:endParaRPr lang="en-US" altLang="ja-JP" sz="2800" b="1" spc="3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ブック」作成 </a:t>
            </a:r>
            <a:endParaRPr lang="ja-JP" altLang="en-US" sz="2800" b="1" spc="3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440799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59632" y="692696"/>
            <a:ext cx="763284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社会保険労務士に相談</a:t>
            </a:r>
            <a:endParaRPr lang="ja-JP" altLang="en-US" sz="2800" b="1" spc="3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2776"/>
            <a:ext cx="6368256" cy="47761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638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7624" y="692696"/>
            <a:ext cx="7704856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行政窓口（大阪府職員）に相談</a:t>
            </a:r>
            <a:endParaRPr lang="ja-JP" altLang="en-US" sz="2800" b="1" spc="3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6480720" cy="4860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959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/>
            <a:endParaRPr lang="ja-JP" altLang="en-US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3768" y="2740238"/>
            <a:ext cx="4248472" cy="1508126"/>
          </a:xfrm>
        </p:spPr>
        <p:txBody>
          <a:bodyPr rtlCol="0">
            <a:normAutofit fontScale="90000"/>
          </a:bodyPr>
          <a:lstStyle/>
          <a:p>
            <a:pPr algn="dist">
              <a:lnSpc>
                <a:spcPct val="150000"/>
              </a:lnSpc>
            </a:pPr>
            <a:r>
              <a:rPr lang="ja-JP" altLang="en-US" dirty="0"/>
              <a:t>社内業務</a:t>
            </a:r>
            <a:br>
              <a:rPr lang="en-US" altLang="ja-JP" dirty="0"/>
            </a:br>
            <a:r>
              <a:rPr lang="ja-JP" altLang="en-US" dirty="0"/>
              <a:t>の効率化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831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1580" y="476672"/>
            <a:ext cx="713232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中小部会発足！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412776"/>
            <a:ext cx="7524328" cy="490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7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5616" y="620688"/>
            <a:ext cx="6336704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積算業務基礎講習会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723F888-25E0-BD08-BD9E-9814917A2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91" y="1196752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2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5616" y="620688"/>
            <a:ext cx="6336704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積算業務基礎講習会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F764B8-1024-0E61-D17C-909AF7010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13172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プレースホルダー 11" descr="円形になるように集まった手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32" y="2852936"/>
            <a:ext cx="8991600" cy="1261295"/>
          </a:xfrm>
        </p:spPr>
        <p:txBody>
          <a:bodyPr rtlCol="0" anchor="ctr"/>
          <a:lstStyle/>
          <a:p>
            <a:pPr algn="ctr" rtl="0"/>
            <a:r>
              <a:rPr lang="ja-JP" altLang="en-US" sz="4800" spc="300" dirty="0"/>
              <a:t>府内工業系高校訪問への参加</a:t>
            </a:r>
          </a:p>
        </p:txBody>
      </p:sp>
    </p:spTree>
    <p:extLst>
      <p:ext uri="{BB962C8B-B14F-4D97-AF65-F5344CB8AC3E}">
        <p14:creationId xmlns:p14="http://schemas.microsoft.com/office/powerpoint/2010/main" val="226750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en-US" altLang="ja-JP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2016</a:t>
            </a: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年度開始時から積極的に参加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556792"/>
            <a:ext cx="7764355" cy="4367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092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生徒に直接ＰＲできる機会をいただきました！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852364" cy="44169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965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プレースホルダー 11" descr="円形になるように集まった手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6912768" cy="2304256"/>
          </a:xfrm>
        </p:spPr>
        <p:txBody>
          <a:bodyPr rtlCol="0" anchor="ctr"/>
          <a:lstStyle/>
          <a:p>
            <a:pPr algn="ctr" rtl="0">
              <a:lnSpc>
                <a:spcPct val="150000"/>
              </a:lnSpc>
            </a:pPr>
            <a:r>
              <a:rPr lang="ja-JP" altLang="en-US" sz="4800" spc="600" dirty="0"/>
              <a:t>府内工業系高校教員</a:t>
            </a:r>
            <a:br>
              <a:rPr lang="en-US" altLang="ja-JP" sz="4800" spc="600" dirty="0"/>
            </a:br>
            <a:r>
              <a:rPr lang="ja-JP" altLang="en-US" sz="4800" spc="600" dirty="0"/>
              <a:t>意見交換会への参加</a:t>
            </a:r>
          </a:p>
        </p:txBody>
      </p:sp>
    </p:spTree>
    <p:extLst>
      <p:ext uri="{BB962C8B-B14F-4D97-AF65-F5344CB8AC3E}">
        <p14:creationId xmlns:p14="http://schemas.microsoft.com/office/powerpoint/2010/main" val="139009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en-US" altLang="ja-JP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2017</a:t>
            </a: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年度（初回）から継続参加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393904" cy="4795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30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75656" y="692696"/>
            <a:ext cx="7416824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先生方からの質問に答えます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249888" cy="4687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65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プレースホルダー 11" descr="円形になるように集まった手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6912768" cy="2304256"/>
          </a:xfrm>
        </p:spPr>
        <p:txBody>
          <a:bodyPr rtlCol="0" anchor="ctr"/>
          <a:lstStyle/>
          <a:p>
            <a:pPr algn="ctr" rtl="0">
              <a:lnSpc>
                <a:spcPct val="150000"/>
              </a:lnSpc>
            </a:pPr>
            <a:r>
              <a:rPr lang="ja-JP" altLang="en-US" sz="4800" spc="600" dirty="0"/>
              <a:t>府内工業系高校向け</a:t>
            </a:r>
            <a:br>
              <a:rPr lang="en-US" altLang="ja-JP" sz="4800" spc="600" dirty="0"/>
            </a:br>
            <a:r>
              <a:rPr lang="ja-JP" altLang="en-US" sz="4800" spc="2000" dirty="0"/>
              <a:t>出前授業の実施</a:t>
            </a:r>
          </a:p>
        </p:txBody>
      </p:sp>
    </p:spTree>
    <p:extLst>
      <p:ext uri="{BB962C8B-B14F-4D97-AF65-F5344CB8AC3E}">
        <p14:creationId xmlns:p14="http://schemas.microsoft.com/office/powerpoint/2010/main" val="76003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3568" y="739941"/>
            <a:ext cx="799288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大阪府立工科高校 電気系生徒への出前授業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556792"/>
            <a:ext cx="6062232" cy="45612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607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51580" y="692696"/>
            <a:ext cx="713232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年間スケジュールを決めて開催しています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60848"/>
            <a:ext cx="7956376" cy="36721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8908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40264" cy="4830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F0DA1F38-8185-3658-41AD-46DA07BC2AD9}"/>
              </a:ext>
            </a:extLst>
          </p:cNvPr>
          <p:cNvSpPr txBox="1">
            <a:spLocks/>
          </p:cNvSpPr>
          <p:nvPr/>
        </p:nvSpPr>
        <p:spPr>
          <a:xfrm>
            <a:off x="683568" y="739941"/>
            <a:ext cx="7992888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kumimoji="1" sz="20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kumimoji="1" sz="18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kumimoji="1" sz="16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kumimoji="1" sz="14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kumimoji="1" sz="14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kumimoji="1" sz="1400" kern="120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kumimoji="1" sz="1400" kern="1200" baseline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kumimoji="1" sz="1400" kern="1200" baseline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kumimoji="1" sz="1400" kern="1200" baseline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45720" indent="0">
              <a:lnSpc>
                <a:spcPts val="2000"/>
              </a:lnSpc>
              <a:buFont typeface="Wingdings" pitchFamily="2" charset="2"/>
              <a:buNone/>
            </a:pPr>
            <a:r>
              <a:rPr lang="ja-JP" altLang="en-US" sz="2800" b="1" spc="3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大阪府立工科高校 電気系生徒への出前授業</a:t>
            </a:r>
            <a:endParaRPr lang="ja-JP" altLang="en-US" sz="2800" b="1" spc="3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  <a:sym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729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692696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中小部会 講師陣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6080224" cy="4560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56792"/>
            <a:ext cx="4260090" cy="34930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345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私たちが中小部会を盛り上げていきます！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6D02FD-C3D1-5ACA-17AD-79D6BF39C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904030"/>
            <a:ext cx="7242550" cy="54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404664"/>
            <a:ext cx="8352928" cy="360040"/>
          </a:xfrm>
        </p:spPr>
        <p:txBody>
          <a:bodyPr rtlCol="0">
            <a:noAutofit/>
          </a:bodyPr>
          <a:lstStyle/>
          <a:p>
            <a:pPr marL="45720" indent="0">
              <a:lnSpc>
                <a:spcPts val="2000"/>
              </a:lnSpc>
              <a:buNone/>
            </a:pPr>
            <a:r>
              <a:rPr lang="ja-JP" altLang="en-US" sz="2800" b="1" spc="3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私たちが中小部会を盛り上げていきます！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60BB0E5-2420-FAA8-CE96-216652A89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7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15616" y="620688"/>
            <a:ext cx="713232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コロナにも負けません！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0687195-8F8E-73CB-71CE-2250080B1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68" y="1299920"/>
            <a:ext cx="6679200" cy="50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692696"/>
            <a:ext cx="675226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懇親会でコミュニケーションを強化！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1556792"/>
            <a:ext cx="6300192" cy="47251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271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9896" y="540060"/>
            <a:ext cx="713232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歓送迎会もきっちりやります！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C536C4B-2007-D73B-0120-CBB77E5D5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268760"/>
            <a:ext cx="6732240" cy="504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6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プレースホルダー 4" descr="抽象的な建物" title="抽象的な建物">
            <a:extLst>
              <a:ext uri="{FF2B5EF4-FFF2-40B4-BE49-F238E27FC236}">
                <a16:creationId xmlns:a16="http://schemas.microsoft.com/office/drawing/2014/main" id="{1805319F-612A-49F0-B6DA-8A214D5DB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5" name="長方形 34">
            <a:extLst>
              <a:ext uri="{FF2B5EF4-FFF2-40B4-BE49-F238E27FC236}">
                <a16:creationId xmlns:a16="http://schemas.microsoft.com/office/drawing/2014/main" id="{B6C8E487-ADDC-4F1B-A30A-BAABB4998F49}"/>
              </a:ext>
            </a:extLst>
          </p:cNvPr>
          <p:cNvSpPr/>
          <p:nvPr/>
        </p:nvSpPr>
        <p:spPr>
          <a:xfrm>
            <a:off x="-1595016" y="0"/>
            <a:ext cx="12263015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rtl="0"/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</a:p>
          <a:p>
            <a:pPr algn="ctr" rtl="0"/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 39" descr="四角形のアクセント: 濃い黒の開いた図形、影のある緑のブロック、テキスト プレースホルダーのある白のブロック。">
            <a:extLst>
              <a:ext uri="{FF2B5EF4-FFF2-40B4-BE49-F238E27FC236}">
                <a16:creationId xmlns:a16="http://schemas.microsoft.com/office/drawing/2014/main" id="{11BEC607-8474-408E-A7AC-48A065F31B63}"/>
              </a:ext>
            </a:extLst>
          </p:cNvPr>
          <p:cNvGrpSpPr/>
          <p:nvPr/>
        </p:nvGrpSpPr>
        <p:grpSpPr>
          <a:xfrm flipH="1">
            <a:off x="552202" y="1374277"/>
            <a:ext cx="7324426" cy="3883523"/>
            <a:chOff x="252031" y="-22763"/>
            <a:chExt cx="7324426" cy="7269964"/>
          </a:xfrm>
        </p:grpSpPr>
        <p:sp>
          <p:nvSpPr>
            <p:cNvPr id="42" name="長方形 41">
              <a:extLst>
                <a:ext uri="{FF2B5EF4-FFF2-40B4-BE49-F238E27FC236}">
                  <a16:creationId xmlns:a16="http://schemas.microsoft.com/office/drawing/2014/main" id="{B601E3FC-2016-4085-9A4B-A172702EAAE1}"/>
                </a:ext>
              </a:extLst>
            </p:cNvPr>
            <p:cNvSpPr/>
            <p:nvPr userDrawn="1"/>
          </p:nvSpPr>
          <p:spPr>
            <a:xfrm>
              <a:off x="979714" y="1181211"/>
              <a:ext cx="6117771" cy="6065990"/>
            </a:xfrm>
            <a:prstGeom prst="rect">
              <a:avLst/>
            </a:prstGeom>
            <a:gradFill>
              <a:gsLst>
                <a:gs pos="0">
                  <a:srgbClr val="038B30">
                    <a:alpha val="70000"/>
                  </a:srgbClr>
                </a:gs>
                <a:gs pos="100000">
                  <a:srgbClr val="C0F400">
                    <a:alpha val="70000"/>
                  </a:srgbClr>
                </a:gs>
                <a:gs pos="50000">
                  <a:srgbClr val="05EE55">
                    <a:alpha val="7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rtl="0"/>
              <a:r>
                <a:rPr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+</a:t>
              </a:r>
            </a:p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長方形 40">
              <a:extLst>
                <a:ext uri="{FF2B5EF4-FFF2-40B4-BE49-F238E27FC236}">
                  <a16:creationId xmlns:a16="http://schemas.microsoft.com/office/drawing/2014/main" id="{2CBF662F-A198-4AD3-8EBC-0EC9A52B2994}"/>
                </a:ext>
              </a:extLst>
            </p:cNvPr>
            <p:cNvSpPr/>
            <p:nvPr userDrawn="1"/>
          </p:nvSpPr>
          <p:spPr>
            <a:xfrm>
              <a:off x="500743" y="-22763"/>
              <a:ext cx="7075714" cy="5878284"/>
            </a:xfrm>
            <a:prstGeom prst="rect">
              <a:avLst/>
            </a:prstGeom>
            <a:noFill/>
            <a:ln w="127000">
              <a:solidFill>
                <a:srgbClr val="2F3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長方形 42">
              <a:extLst>
                <a:ext uri="{FF2B5EF4-FFF2-40B4-BE49-F238E27FC236}">
                  <a16:creationId xmlns:a16="http://schemas.microsoft.com/office/drawing/2014/main" id="{142E86C5-8E5F-4620-A4FB-D1F926179D18}"/>
                </a:ext>
              </a:extLst>
            </p:cNvPr>
            <p:cNvSpPr/>
            <p:nvPr userDrawn="1"/>
          </p:nvSpPr>
          <p:spPr>
            <a:xfrm>
              <a:off x="252031" y="655467"/>
              <a:ext cx="6475341" cy="570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タイトル 5">
            <a:extLst>
              <a:ext uri="{FF2B5EF4-FFF2-40B4-BE49-F238E27FC236}">
                <a16:creationId xmlns:a16="http://schemas.microsoft.com/office/drawing/2014/main" id="{7E0E8055-17FA-43CE-9F03-E712F496B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776" y="2623902"/>
            <a:ext cx="4104456" cy="1508126"/>
          </a:xfrm>
        </p:spPr>
        <p:txBody>
          <a:bodyPr rtlCol="0">
            <a:normAutofit fontScale="90000"/>
          </a:bodyPr>
          <a:lstStyle/>
          <a:p>
            <a:pPr algn="dist"/>
            <a:r>
              <a:rPr lang="zh-TW" altLang="en-US" dirty="0"/>
              <a:t>１級電気工事</a:t>
            </a:r>
            <a:br>
              <a:rPr lang="en-US" altLang="zh-TW" dirty="0"/>
            </a:br>
            <a:r>
              <a:rPr lang="zh-TW" altLang="en-US" dirty="0"/>
              <a:t>施工管理技士</a:t>
            </a:r>
            <a:br>
              <a:rPr lang="en-US" altLang="zh-TW" dirty="0"/>
            </a:br>
            <a:r>
              <a:rPr lang="zh-TW" altLang="en-US" dirty="0"/>
              <a:t>資格取得講習</a:t>
            </a:r>
          </a:p>
        </p:txBody>
      </p:sp>
    </p:spTree>
    <p:extLst>
      <p:ext uri="{BB962C8B-B14F-4D97-AF65-F5344CB8AC3E}">
        <p14:creationId xmlns:p14="http://schemas.microsoft.com/office/powerpoint/2010/main" val="273130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3608" y="548680"/>
            <a:ext cx="7132320" cy="446925"/>
          </a:xfrm>
          <a:ln>
            <a:noFill/>
          </a:ln>
        </p:spPr>
        <p:txBody>
          <a:bodyPr rtlCol="0">
            <a:noAutofit/>
          </a:bodyPr>
          <a:lstStyle/>
          <a:p>
            <a:pPr marL="45720" indent="0" rtl="0">
              <a:buNone/>
            </a:pPr>
            <a:r>
              <a:rPr lang="en-US" altLang="ja-JP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2018</a:t>
            </a:r>
            <a:r>
              <a:rPr lang="ja-JP" altLang="en-US" sz="2800" b="1" spc="3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ＭＳ Ｐゴシック" panose="020B0600070205080204" pitchFamily="50" charset="-128"/>
              </a:rPr>
              <a:t>年度から講習を開始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60" y="1340768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2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帯状のデザイン (青) (16 x 9)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082_TF03417271_TF03417271.potx" id="{102EE0E6-EE1D-4DCB-8686-56164AB5436C}" vid="{373F9A10-F020-4555-A01E-15E7EF29A79B}"/>
    </a:ext>
  </a:extLst>
</a:theme>
</file>

<file path=ppt/theme/theme2.xml><?xml version="1.0" encoding="utf-8"?>
<a:theme xmlns:a="http://schemas.openxmlformats.org/drawingml/2006/main" name="Office テーマ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74_TF16411250" id="{F99C17F3-69C1-48F9-85EE-DF1D9E0559BE}" vid="{ADE71921-143F-4CF8-AD68-E977F19B48F3}"/>
    </a:ext>
  </a:extLst>
</a:theme>
</file>

<file path=ppt/theme/theme3.xml><?xml version="1.0" encoding="utf-8"?>
<a:theme xmlns:a="http://schemas.openxmlformats.org/drawingml/2006/main" name="Office テーマ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ビジネス プロジェクト計画のプレゼンテーション (ワイド画面)</Template>
  <TotalTime>353</TotalTime>
  <Words>689</Words>
  <Application>Microsoft Office PowerPoint</Application>
  <PresentationFormat>画面に合わせる (4:3)</PresentationFormat>
  <Paragraphs>1191</Paragraphs>
  <Slides>43</Slides>
  <Notes>43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43</vt:i4>
      </vt:variant>
    </vt:vector>
  </HeadingPairs>
  <TitlesOfParts>
    <vt:vector size="51" baseType="lpstr">
      <vt:lpstr>Meiryo UI</vt:lpstr>
      <vt:lpstr>ＭＳ Ｐゴシック</vt:lpstr>
      <vt:lpstr>Arial</vt:lpstr>
      <vt:lpstr>Corbel</vt:lpstr>
      <vt:lpstr>Euphemia</vt:lpstr>
      <vt:lpstr>Wingdings</vt:lpstr>
      <vt:lpstr>帯状のデザイン (青) (16 x 9)</vt:lpstr>
      <vt:lpstr>Office テーマ</vt:lpstr>
      <vt:lpstr>中小部会 実施事業の紹介</vt:lpstr>
      <vt:lpstr>中小部会 （会合）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１級電気工事 施工管理技士 資格取得講習</vt:lpstr>
      <vt:lpstr>PowerPoint プレゼンテーション</vt:lpstr>
      <vt:lpstr>PowerPoint プレゼンテーション</vt:lpstr>
      <vt:lpstr>PowerPoint プレゼンテーション</vt:lpstr>
      <vt:lpstr>次世代への引継ぎ 及び事業承継</vt:lpstr>
      <vt:lpstr>PowerPoint プレゼンテーション</vt:lpstr>
      <vt:lpstr>PowerPoint プレゼンテーション</vt:lpstr>
      <vt:lpstr>PowerPoint プレゼンテーション</vt:lpstr>
      <vt:lpstr>若手退職者 の防止対策</vt:lpstr>
      <vt:lpstr>PowerPoint プレゼンテーション</vt:lpstr>
      <vt:lpstr>PowerPoint プレゼンテーション</vt:lpstr>
      <vt:lpstr>中小部会独自 の安全教育</vt:lpstr>
      <vt:lpstr>PowerPoint プレゼンテーション</vt:lpstr>
      <vt:lpstr>PowerPoint プレゼンテーション</vt:lpstr>
      <vt:lpstr>自社強化につながる 部長・課長クラスによる 意見交換会</vt:lpstr>
      <vt:lpstr>PowerPoint プレゼンテーション</vt:lpstr>
      <vt:lpstr>PowerPoint プレゼンテーション</vt:lpstr>
      <vt:lpstr>働き方改革 ＆助成金活用 セミナー</vt:lpstr>
      <vt:lpstr>PowerPoint プレゼンテーション</vt:lpstr>
      <vt:lpstr>PowerPoint プレゼンテーション</vt:lpstr>
      <vt:lpstr>PowerPoint プレゼンテーション</vt:lpstr>
      <vt:lpstr>社内業務 の効率化</vt:lpstr>
      <vt:lpstr>PowerPoint プレゼンテーション</vt:lpstr>
      <vt:lpstr>PowerPoint プレゼンテーション</vt:lpstr>
      <vt:lpstr>府内工業系高校訪問への参加</vt:lpstr>
      <vt:lpstr>PowerPoint プレゼンテーション</vt:lpstr>
      <vt:lpstr>PowerPoint プレゼンテーション</vt:lpstr>
      <vt:lpstr>府内工業系高校教員 意見交換会への参加</vt:lpstr>
      <vt:lpstr>PowerPoint プレゼンテーション</vt:lpstr>
      <vt:lpstr>PowerPoint プレゼンテーション</vt:lpstr>
      <vt:lpstr>府内工業系高校向け 出前授業の実施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ビジネス プロジェクトの計画</dc:title>
  <dc:creator>tatsui</dc:creator>
  <cp:lastModifiedBy>辰井　裕二</cp:lastModifiedBy>
  <cp:revision>48</cp:revision>
  <dcterms:created xsi:type="dcterms:W3CDTF">2019-08-27T02:29:34Z</dcterms:created>
  <dcterms:modified xsi:type="dcterms:W3CDTF">2023-06-21T08:45:15Z</dcterms:modified>
</cp:coreProperties>
</file>